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8D6C-721D-475C-91DA-EE696C4CAD3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AC61-5C5F-443C-BA7D-FF2F9321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9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8D6C-721D-475C-91DA-EE696C4CAD3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AC61-5C5F-443C-BA7D-FF2F9321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2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8D6C-721D-475C-91DA-EE696C4CAD3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AC61-5C5F-443C-BA7D-FF2F9321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0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8D6C-721D-475C-91DA-EE696C4CAD3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AC61-5C5F-443C-BA7D-FF2F9321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7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8D6C-721D-475C-91DA-EE696C4CAD3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AC61-5C5F-443C-BA7D-FF2F9321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0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8D6C-721D-475C-91DA-EE696C4CAD3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AC61-5C5F-443C-BA7D-FF2F9321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2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8D6C-721D-475C-91DA-EE696C4CAD3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AC61-5C5F-443C-BA7D-FF2F9321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15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8D6C-721D-475C-91DA-EE696C4CAD3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AC61-5C5F-443C-BA7D-FF2F9321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3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8D6C-721D-475C-91DA-EE696C4CAD3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AC61-5C5F-443C-BA7D-FF2F9321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7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8D6C-721D-475C-91DA-EE696C4CAD3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AC61-5C5F-443C-BA7D-FF2F9321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8D6C-721D-475C-91DA-EE696C4CAD3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AC61-5C5F-443C-BA7D-FF2F9321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68D6C-721D-475C-91DA-EE696C4CAD3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EAC61-5C5F-443C-BA7D-FF2F93212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6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88" y="0"/>
            <a:ext cx="96102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28216" y="6053328"/>
            <a:ext cx="500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Pacific Portal.  Looking east. 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7" y="0"/>
            <a:ext cx="12210487" cy="4572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8840" y="4956048"/>
            <a:ext cx="8074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Tourists getting a look at Pacific Portal landscaping.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48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"/>
            <a:ext cx="10310546" cy="6857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40880" y="164592"/>
            <a:ext cx="38862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16559" y="294162"/>
            <a:ext cx="2679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Pacific Portal,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at night.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Looking west.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0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25" y="0"/>
            <a:ext cx="96075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3936" y="384048"/>
            <a:ext cx="4928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Pacific Portal, with pavilion.</a:t>
            </a: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Looking southeast.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4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5" y="0"/>
            <a:ext cx="1199115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8368" y="210312"/>
            <a:ext cx="5148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Pacific Portal, looking north.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South planting area.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749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71" y="0"/>
            <a:ext cx="9637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94" y="1180475"/>
            <a:ext cx="3773424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18" y="1180475"/>
            <a:ext cx="8177816" cy="4669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894" y="5504688"/>
            <a:ext cx="10735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South planting area, </a:t>
            </a:r>
          </a:p>
          <a:p>
            <a:r>
              <a:rPr lang="en-US" sz="2400" dirty="0" smtClean="0"/>
              <a:t>close up. Photos taken one month apart (day and evening).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8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39"/>
            <a:ext cx="3730752" cy="45964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351" y="625840"/>
            <a:ext cx="8154649" cy="4586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4168" y="5715000"/>
            <a:ext cx="1006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Covered planting area.  Photos taken one month apart.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77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89"/>
            <a:ext cx="9592214" cy="68470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84080" y="4956048"/>
            <a:ext cx="2267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North planting area.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587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713" y="-164592"/>
            <a:ext cx="6220918" cy="4147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19" y="2646454"/>
            <a:ext cx="6303281" cy="4211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328" y="4096512"/>
            <a:ext cx="5550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Parking at boat-launching ramp for trucks that pull boat trailers.</a:t>
            </a:r>
          </a:p>
          <a:p>
            <a:endParaRPr lang="en-US" sz="2400" dirty="0" smtClean="0"/>
          </a:p>
          <a:p>
            <a:r>
              <a:rPr lang="en-US" sz="2400" dirty="0" smtClean="0"/>
              <a:t>In order to keep trailers within parking spaces, truck drive over the curb, below planting areas.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98</Words>
  <Application>Microsoft Office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 Scales</dc:creator>
  <cp:lastModifiedBy>Leon Scales</cp:lastModifiedBy>
  <cp:revision>10</cp:revision>
  <dcterms:created xsi:type="dcterms:W3CDTF">2015-01-16T15:31:44Z</dcterms:created>
  <dcterms:modified xsi:type="dcterms:W3CDTF">2015-01-17T19:33:19Z</dcterms:modified>
</cp:coreProperties>
</file>